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56" r:id="rId5"/>
    <p:sldId id="400" r:id="rId6"/>
    <p:sldId id="399" r:id="rId7"/>
    <p:sldId id="414" r:id="rId8"/>
    <p:sldId id="418" r:id="rId9"/>
    <p:sldId id="412" r:id="rId10"/>
    <p:sldId id="402" r:id="rId11"/>
    <p:sldId id="405" r:id="rId12"/>
    <p:sldId id="429" r:id="rId13"/>
    <p:sldId id="428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3B"/>
    <a:srgbClr val="FFCC00"/>
    <a:srgbClr val="A5F3FD"/>
    <a:srgbClr val="B9FFFF"/>
    <a:srgbClr val="003399"/>
    <a:srgbClr val="EADE97"/>
    <a:srgbClr val="CAAD02"/>
    <a:srgbClr val="FFF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7E296-390E-48E4-9F99-CD0C77E54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92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52DF634B-983D-4CA2-A757-62E6AB51E8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1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1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1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1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1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EF4C26-08E1-460D-9B32-7DB48CA6A6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4B76F60-C391-43A8-83ED-93EA408C3A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488CEA-3561-4F49-99F1-629F558078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E62BD64-32EC-4BE9-ADDE-67CC75A4B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3652B4A-74A4-471A-93DB-59E8D26E81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378BDFC-892D-4D8C-A789-4ED459601D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069F84-F06B-42CF-8411-D82E15A8AE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4E54D16-C412-497F-95C1-9DE693B066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27C3BF5-F977-4CA0-BC9D-29448F40B0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ED2D7B-D990-42AD-A52A-9EF64DDA91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verPageBlue2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456363" y="6408738"/>
            <a:ext cx="26876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  <a:latin typeface="Calibri" pitchFamily="1" charset="0"/>
              </a:rPr>
              <a:t>District Rotary Foundation Seminar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C238-BE3A-44AC-8F55-B38C54EC2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3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525-EB96-49F5-AF4A-5BF2743E0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2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EEBE-955C-4517-96EF-A82B85BA4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0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F34E-07B7-4863-B580-93AD252D0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50D16-7069-4922-A02B-15E1E9BEB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7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9BDC-C368-4808-B800-AC0E2542C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5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7E55-B961-4ED8-ACD3-C2C1CB051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2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9373-BC26-4EF8-ABA4-CBF28DA7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4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D21F-0EAA-43B9-A4D6-724D7C5DD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1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CB9E-60E4-4F10-823B-7D30C5DE9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8D55-F7DA-475E-8513-389E9ABD6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7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overPageBlue1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9460D7-6E5D-4631-91C8-B4A356EEC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6456363" y="6408738"/>
            <a:ext cx="26876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  <a:latin typeface="Calibri" pitchFamily="1" charset="0"/>
              </a:rPr>
              <a:t>District Rotary Foundation Seminar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1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1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1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1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1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1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1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g.2015@5630mail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5630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chinggrant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District 5630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Foundation Grants</a:t>
            </a:r>
            <a:br>
              <a:rPr lang="en-US" dirty="0"/>
            </a:br>
            <a:r>
              <a:rPr lang="en-US" dirty="0"/>
              <a:t>www.rotary5630.org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2017 – 2018</a:t>
            </a:r>
          </a:p>
          <a:p>
            <a:pPr eaLnBrk="1" hangingPunct="1"/>
            <a:r>
              <a:rPr lang="en-US" dirty="0"/>
              <a:t>District Grants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Other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 Spring </a:t>
            </a:r>
            <a:r>
              <a:rPr lang="en-US" sz="3000" i="1" dirty="0"/>
              <a:t>District Assembly</a:t>
            </a:r>
          </a:p>
          <a:p>
            <a:pPr marL="457200" lvl="1" indent="0" eaLnBrk="1" hangingPunct="1">
              <a:buNone/>
              <a:defRPr/>
            </a:pPr>
            <a:r>
              <a:rPr lang="en-US" i="1" dirty="0"/>
              <a:t>March 24, 2018</a:t>
            </a:r>
          </a:p>
          <a:p>
            <a:pPr marL="457200" lvl="1" indent="0" eaLnBrk="1" hangingPunct="1">
              <a:buNone/>
              <a:defRPr/>
            </a:pPr>
            <a:r>
              <a:rPr lang="en-US" i="1" dirty="0"/>
              <a:t>UNK West Campus, Kearney</a:t>
            </a:r>
          </a:p>
          <a:p>
            <a:pPr eaLnBrk="1" hangingPunct="1">
              <a:defRPr/>
            </a:pPr>
            <a:endParaRPr lang="en-US" sz="3000" i="1" dirty="0"/>
          </a:p>
          <a:p>
            <a:pPr eaLnBrk="1" hangingPunct="1">
              <a:defRPr/>
            </a:pPr>
            <a:r>
              <a:rPr lang="en-US" sz="3000" i="1" dirty="0"/>
              <a:t>Don Peterson	</a:t>
            </a:r>
            <a:br>
              <a:rPr lang="en-US" sz="3000" i="1" dirty="0"/>
            </a:br>
            <a:r>
              <a:rPr lang="en-US" sz="3000" i="1" dirty="0"/>
              <a:t>District Rotary Foundation Chair</a:t>
            </a:r>
          </a:p>
          <a:p>
            <a:pPr marL="400050" lvl="1" indent="0" eaLnBrk="1" hangingPunct="1">
              <a:buNone/>
              <a:defRPr/>
            </a:pPr>
            <a:r>
              <a:rPr lang="en-US" sz="2600" i="1" dirty="0">
                <a:hlinkClick r:id="rId3"/>
              </a:rPr>
              <a:t>dg.2015@5630mail.org</a:t>
            </a:r>
            <a:endParaRPr lang="en-US" sz="2600" i="1" dirty="0"/>
          </a:p>
          <a:p>
            <a:pPr marL="400050" lvl="1" indent="0" eaLnBrk="1" hangingPunct="1">
              <a:buNone/>
              <a:defRPr/>
            </a:pPr>
            <a:r>
              <a:rPr lang="en-US" sz="2600" i="1" dirty="0"/>
              <a:t>308-238-1853</a:t>
            </a:r>
          </a:p>
          <a:p>
            <a:pPr eaLnBrk="1" hangingPunct="1">
              <a:defRPr/>
            </a:pP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Rotary Foundation Mission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000" i="1" dirty="0"/>
              <a:t>To enable Rotarians to advance world understanding, goodwill, and peace through the improvement of health, the support of education, and the alleviation of poverty.</a:t>
            </a:r>
          </a:p>
          <a:p>
            <a:pPr marL="0" indent="0" eaLnBrk="1" hangingPunct="1"/>
            <a:endParaRPr lang="en-US" sz="4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District Grants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Single “block” grant is given annually to the district for club and district projects</a:t>
            </a:r>
          </a:p>
          <a:p>
            <a:pPr eaLnBrk="1" hangingPunct="1"/>
            <a:r>
              <a:rPr lang="en-US" dirty="0"/>
              <a:t>Projects can be local or international</a:t>
            </a:r>
          </a:p>
          <a:p>
            <a:pPr eaLnBrk="1" hangingPunct="1"/>
            <a:r>
              <a:rPr lang="en-US" dirty="0"/>
              <a:t>Support specific or existing grant projects</a:t>
            </a:r>
          </a:p>
          <a:p>
            <a:pPr eaLnBrk="1" hangingPunct="1"/>
            <a:r>
              <a:rPr lang="en-US" dirty="0"/>
              <a:t>Grants administered by District 5630</a:t>
            </a:r>
          </a:p>
          <a:p>
            <a:pPr eaLnBrk="1" hangingPunct="1"/>
            <a:r>
              <a:rPr lang="en-US" dirty="0"/>
              <a:t>Completed during current Rotary year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Backpack Program for kids</a:t>
            </a:r>
          </a:p>
          <a:p>
            <a:pPr marL="457200" lvl="1" indent="0" eaLnBrk="1" hangingPunct="1">
              <a:buNone/>
            </a:pPr>
            <a:r>
              <a:rPr lang="en-US" dirty="0"/>
              <a:t>$300		Club cash fundraising project</a:t>
            </a:r>
          </a:p>
          <a:p>
            <a:pPr marL="457200" lvl="1" indent="0" eaLnBrk="1" hangingPunct="1">
              <a:buNone/>
            </a:pPr>
            <a:r>
              <a:rPr lang="en-US" u="sng" dirty="0"/>
              <a:t>$500	</a:t>
            </a:r>
            <a:r>
              <a:rPr lang="en-US" dirty="0"/>
              <a:t>	DDF (district designated funds)</a:t>
            </a:r>
          </a:p>
          <a:p>
            <a:pPr marL="457200" lvl="1" indent="0" eaLnBrk="1" hangingPunct="1">
              <a:buNone/>
            </a:pPr>
            <a:r>
              <a:rPr lang="en-US" dirty="0"/>
              <a:t>$800		Project Total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Fish farm in Guatemala</a:t>
            </a:r>
          </a:p>
          <a:p>
            <a:pPr marL="457200" lvl="1" indent="0" eaLnBrk="1" hangingPunct="1">
              <a:buNone/>
            </a:pPr>
            <a:r>
              <a:rPr lang="en-US" dirty="0"/>
              <a:t>$1000		Club cash fundraising project</a:t>
            </a:r>
          </a:p>
          <a:p>
            <a:pPr marL="457200" lvl="1" indent="0" eaLnBrk="1" hangingPunct="1">
              <a:buNone/>
            </a:pPr>
            <a:r>
              <a:rPr lang="en-US" dirty="0"/>
              <a:t>$  250		Contribution Club 123</a:t>
            </a:r>
          </a:p>
          <a:p>
            <a:pPr marL="457200" lvl="1" indent="0" eaLnBrk="1" hangingPunct="1">
              <a:buNone/>
            </a:pPr>
            <a:r>
              <a:rPr lang="en-US" dirty="0"/>
              <a:t>$  250		Contribution Club </a:t>
            </a:r>
            <a:r>
              <a:rPr lang="en-US" dirty="0" err="1"/>
              <a:t>xyz</a:t>
            </a:r>
            <a:endParaRPr lang="en-US" dirty="0"/>
          </a:p>
          <a:p>
            <a:pPr marL="457200" lvl="1" indent="0" eaLnBrk="1" hangingPunct="1">
              <a:buNone/>
            </a:pPr>
            <a:r>
              <a:rPr lang="en-US" u="sng" dirty="0"/>
              <a:t>$  500	</a:t>
            </a:r>
            <a:r>
              <a:rPr lang="en-US" dirty="0"/>
              <a:t>	DDF (district designated funds)</a:t>
            </a:r>
          </a:p>
          <a:p>
            <a:pPr marL="457200" lvl="1" indent="0" eaLnBrk="1" hangingPunct="1">
              <a:buNone/>
            </a:pPr>
            <a:r>
              <a:rPr lang="en-US" dirty="0"/>
              <a:t>$2000		Project Total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District Grant Requirements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sz="2800" dirty="0"/>
              <a:t>Rotarian participation</a:t>
            </a:r>
          </a:p>
          <a:p>
            <a:pPr eaLnBrk="1" hangingPunct="1"/>
            <a:r>
              <a:rPr lang="en-US" sz="2800" dirty="0"/>
              <a:t>Alignment with Foundation’s mission</a:t>
            </a:r>
          </a:p>
          <a:p>
            <a:pPr eaLnBrk="1" hangingPunct="1"/>
            <a:r>
              <a:rPr lang="en-US" sz="2800" dirty="0"/>
              <a:t>Club cash (encouraged, not required)</a:t>
            </a:r>
          </a:p>
          <a:p>
            <a:pPr eaLnBrk="1" hangingPunct="1"/>
            <a:r>
              <a:rPr lang="en-US" sz="2800" dirty="0"/>
              <a:t>Receipts uploaded to matchinggrants.org</a:t>
            </a:r>
          </a:p>
          <a:p>
            <a:pPr eaLnBrk="1" hangingPunct="1"/>
            <a:r>
              <a:rPr lang="en-US" sz="2800" dirty="0"/>
              <a:t>Annual Requirements</a:t>
            </a:r>
            <a:endParaRPr lang="en-US" dirty="0"/>
          </a:p>
          <a:p>
            <a:pPr lvl="1" eaLnBrk="1" hangingPunct="1"/>
            <a:r>
              <a:rPr lang="en-US" sz="2400" dirty="0"/>
              <a:t>Club MOU uploaded at matchinggrants.org</a:t>
            </a:r>
          </a:p>
          <a:p>
            <a:pPr lvl="1" eaLnBrk="1" hangingPunct="1"/>
            <a:r>
              <a:rPr lang="en-US" sz="2400" dirty="0"/>
              <a:t>Current IRS 990 status uploaded, matchinggrants.org</a:t>
            </a:r>
          </a:p>
          <a:p>
            <a:pPr lvl="1" eaLnBrk="1" hangingPunct="1"/>
            <a:r>
              <a:rPr lang="en-US" sz="2400" dirty="0"/>
              <a:t>Grant application training, provided at Spring District Assembly</a:t>
            </a:r>
          </a:p>
          <a:p>
            <a:pPr lvl="1" eaLnBrk="1" hangingPunct="1"/>
            <a:r>
              <a:rPr lang="en-US" sz="2400" dirty="0"/>
              <a:t>Some contribution to Annual Fund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District Grant Deadlines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dirty="0">
                <a:solidFill>
                  <a:srgbClr val="0070C0"/>
                </a:solidFill>
              </a:rPr>
              <a:t>May 15, 2017 </a:t>
            </a:r>
            <a:r>
              <a:rPr lang="en-US" sz="3000" dirty="0"/>
              <a:t>– Club uploads proposed project at matchinggrants.org.</a:t>
            </a:r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0070C0"/>
                </a:solidFill>
              </a:rPr>
              <a:t>June 12 </a:t>
            </a:r>
            <a:r>
              <a:rPr lang="en-US" sz="3000" dirty="0"/>
              <a:t>– District completes review of projects. (</a:t>
            </a:r>
            <a:r>
              <a:rPr lang="en-US" sz="2800" dirty="0"/>
              <a:t>Unused funds distributed at discretion of district.)</a:t>
            </a:r>
            <a:endParaRPr lang="en-US" sz="3000" dirty="0"/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0070C0"/>
                </a:solidFill>
              </a:rPr>
              <a:t>July 1 </a:t>
            </a:r>
            <a:r>
              <a:rPr lang="en-US" sz="3000" dirty="0"/>
              <a:t>– District submits spending plan to RI.</a:t>
            </a:r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0070C0"/>
                </a:solidFill>
              </a:rPr>
              <a:t>August 1 </a:t>
            </a:r>
            <a:r>
              <a:rPr lang="en-US" sz="3000" dirty="0"/>
              <a:t>– District sends grant checks to clubs</a:t>
            </a:r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0070C0"/>
                </a:solidFill>
              </a:rPr>
              <a:t>May 15, 2018 </a:t>
            </a:r>
            <a:r>
              <a:rPr lang="en-US" sz="3000" dirty="0"/>
              <a:t>- Project must be complete, receipts uploaded to matchinggrants.org.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Questions?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276600"/>
          </a:xfrm>
        </p:spPr>
        <p:txBody>
          <a:bodyPr/>
          <a:lstStyle/>
          <a:p>
            <a:pPr eaLnBrk="1" hangingPunct="1"/>
            <a:r>
              <a:rPr lang="en-US" b="1" dirty="0"/>
              <a:t>District 5630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sz="2800" dirty="0"/>
              <a:t>District Grants Chair 2017-18</a:t>
            </a:r>
          </a:p>
          <a:p>
            <a:pPr eaLnBrk="1" hangingPunct="1"/>
            <a:r>
              <a:rPr lang="en-US" sz="2800" i="1" dirty="0"/>
              <a:t>Vickie Klein</a:t>
            </a:r>
          </a:p>
          <a:p>
            <a:pPr eaLnBrk="1" hangingPunct="1"/>
            <a:r>
              <a:rPr lang="en-US" sz="2800" i="1" dirty="0"/>
              <a:t>vlpccf@phelpsfoundation.org</a:t>
            </a:r>
          </a:p>
          <a:p>
            <a:pPr eaLnBrk="1" hangingPunct="1"/>
            <a:r>
              <a:rPr lang="en-US" sz="2800" i="1" dirty="0"/>
              <a:t>308-995-6847</a:t>
            </a:r>
          </a:p>
          <a:p>
            <a:pPr eaLnBrk="1" hangingPunct="1"/>
            <a:endParaRPr lang="en-US" sz="2800" i="1" dirty="0"/>
          </a:p>
          <a:p>
            <a:pPr eaLnBrk="1" hangingPunct="1"/>
            <a:r>
              <a:rPr lang="en-US" sz="2800" i="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Online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hlinkClick r:id="rId3"/>
              </a:rPr>
              <a:t>Rotary5630.org</a:t>
            </a:r>
            <a:r>
              <a:rPr lang="en-US" dirty="0"/>
              <a:t>  - Foundation Tab</a:t>
            </a:r>
          </a:p>
          <a:p>
            <a:pPr lvl="1" eaLnBrk="1" hangingPunct="1"/>
            <a:r>
              <a:rPr lang="en-US" dirty="0"/>
              <a:t>Grant information &amp; instruction</a:t>
            </a:r>
          </a:p>
          <a:p>
            <a:pPr lvl="1" eaLnBrk="1" hangingPunct="1"/>
            <a:r>
              <a:rPr lang="en-US" dirty="0"/>
              <a:t>Required documents and timelines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>
                <a:hlinkClick r:id="rId4"/>
              </a:rPr>
              <a:t>Matchinggrants.org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/>
              <a:t>Online grant forms</a:t>
            </a:r>
          </a:p>
          <a:p>
            <a:pPr lvl="1" eaLnBrk="1" hangingPunct="1"/>
            <a:r>
              <a:rPr lang="en-US" dirty="0"/>
              <a:t>What other clubs and districts are doing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87F826478494CAC5973201C12855B" ma:contentTypeVersion="0" ma:contentTypeDescription="Create a new document." ma:contentTypeScope="" ma:versionID="b1188fc05b3800543cc8f2f8cf728f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9FAA9D1-629D-4509-B00E-FF3DB40238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AD543D-CCB4-4318-AD9B-9A36270E4E1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4DBF19-81E2-41CE-BEE4-288B59681D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292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District 5630 Foundation Grants www.rotary5630.org</vt:lpstr>
      <vt:lpstr>Rotary Foundation Mission</vt:lpstr>
      <vt:lpstr>District Grants</vt:lpstr>
      <vt:lpstr>Example</vt:lpstr>
      <vt:lpstr>Example</vt:lpstr>
      <vt:lpstr>District Grant Requirements</vt:lpstr>
      <vt:lpstr>District Grant Deadlines</vt:lpstr>
      <vt:lpstr>Questions?</vt:lpstr>
      <vt:lpstr>Online Resources</vt:lpstr>
      <vt:lpstr>Other Resources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Seminar</dc:title>
  <dc:creator>KouameK</dc:creator>
  <cp:lastModifiedBy>Cheryl Bryan</cp:lastModifiedBy>
  <cp:revision>140</cp:revision>
  <dcterms:created xsi:type="dcterms:W3CDTF">2010-02-10T18:48:38Z</dcterms:created>
  <dcterms:modified xsi:type="dcterms:W3CDTF">2017-11-08T17:38:14Z</dcterms:modified>
</cp:coreProperties>
</file>